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73" r:id="rId3"/>
    <p:sldId id="276" r:id="rId4"/>
    <p:sldId id="281" r:id="rId5"/>
    <p:sldId id="282" r:id="rId6"/>
    <p:sldId id="275" r:id="rId7"/>
    <p:sldId id="283" r:id="rId8"/>
    <p:sldId id="274" r:id="rId9"/>
    <p:sldId id="284" r:id="rId10"/>
    <p:sldId id="279" r:id="rId11"/>
    <p:sldId id="285" r:id="rId12"/>
    <p:sldId id="260" r:id="rId13"/>
    <p:sldId id="267" r:id="rId14"/>
    <p:sldId id="265" r:id="rId15"/>
    <p:sldId id="269" r:id="rId16"/>
    <p:sldId id="266" r:id="rId17"/>
    <p:sldId id="264" r:id="rId18"/>
    <p:sldId id="270" r:id="rId19"/>
    <p:sldId id="268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6" autoAdjust="0"/>
    <p:restoredTop sz="96357" autoAdjust="0"/>
  </p:normalViewPr>
  <p:slideViewPr>
    <p:cSldViewPr snapToGrid="0" showGuides="1">
      <p:cViewPr varScale="1">
        <p:scale>
          <a:sx n="66" d="100"/>
          <a:sy n="66" d="100"/>
        </p:scale>
        <p:origin x="66" y="112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B-4DF4-BAC9-B4D9C83595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B-4DF4-BAC9-B4D9C8359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A-478D-B3B4-AE296AB44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>
                <a:alpha val="7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5A-478D-B3B4-AE296AB44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9-473B-A7EE-DECE7E8AF5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A9-473B-A7EE-DECE7E8AF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C-4A7F-B728-A52C528D04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6805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8C-4A7F-B728-A52C528D04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8C-4A7F-B728-A52C528D04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C0466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8C-4A7F-B728-A52C528D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15</c:v>
                </c:pt>
                <c:pt idx="2">
                  <c:v>20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8</c:v>
                </c:pt>
                <c:pt idx="2">
                  <c:v>15</c:v>
                </c:pt>
                <c:pt idx="3">
                  <c:v>21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9-406A-9731-8FAA4ECE0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9-406A-9731-8FAA4ECE07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D-4247-8615-002872C81F2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7B02F7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12</c:v>
                </c:pt>
                <c:pt idx="2">
                  <c:v>10</c:v>
                </c:pt>
                <c:pt idx="3">
                  <c:v>30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FD-4247-8615-002872C81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11</c:v>
                </c:pt>
                <c:pt idx="7">
                  <c:v>15</c:v>
                </c:pt>
                <c:pt idx="8">
                  <c:v>25</c:v>
                </c:pt>
                <c:pt idx="9">
                  <c:v>18</c:v>
                </c:pt>
                <c:pt idx="10">
                  <c:v>14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7C2-81E2-9E418E8B02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15</c:v>
                </c:pt>
                <c:pt idx="6">
                  <c:v>12</c:v>
                </c:pt>
                <c:pt idx="7">
                  <c:v>14</c:v>
                </c:pt>
                <c:pt idx="8">
                  <c:v>20</c:v>
                </c:pt>
                <c:pt idx="9">
                  <c:v>10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7C2-81E2-9E418E8B02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  <c:pt idx="5">
                  <c:v>13</c:v>
                </c:pt>
                <c:pt idx="6">
                  <c:v>15</c:v>
                </c:pt>
                <c:pt idx="7">
                  <c:v>20</c:v>
                </c:pt>
                <c:pt idx="8">
                  <c:v>18</c:v>
                </c:pt>
                <c:pt idx="9">
                  <c:v>10</c:v>
                </c:pt>
                <c:pt idx="10">
                  <c:v>16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7C2-81E2-9E418E8B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E-44B8-8230-021714CCC3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E-44B8-8230-021714CCC3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E-44B8-8230-021714CCC3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E-44B8-8230-021714CCC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elbourne.vic.gov.au/Transport-Movement/On-street-Parking-Bay-Sensors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29297600"/>
              </p:ext>
            </p:extLst>
          </p:nvPr>
        </p:nvGraphicFramePr>
        <p:xfrm>
          <a:off x="6429734" y="1575584"/>
          <a:ext cx="5103454" cy="3603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9208165" y="1347062"/>
            <a:ext cx="2325023" cy="184666"/>
            <a:chOff x="13116848" y="4004870"/>
            <a:chExt cx="2325023" cy="184666"/>
          </a:xfrm>
        </p:grpSpPr>
        <p:grpSp>
          <p:nvGrpSpPr>
            <p:cNvPr id="62" name="Group 61"/>
            <p:cNvGrpSpPr/>
            <p:nvPr/>
          </p:nvGrpSpPr>
          <p:grpSpPr>
            <a:xfrm>
              <a:off x="13116848" y="4004870"/>
              <a:ext cx="1177925" cy="184666"/>
              <a:chOff x="7877175" y="1952635"/>
              <a:chExt cx="1177925" cy="18466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877175" y="1959243"/>
                <a:ext cx="171450" cy="171450"/>
              </a:xfrm>
              <a:prstGeom prst="rect">
                <a:avLst/>
              </a:prstGeom>
              <a:solidFill>
                <a:srgbClr val="F78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147050" y="1952635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1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4263946" y="4004870"/>
              <a:ext cx="1177925" cy="184666"/>
              <a:chOff x="7877175" y="2362992"/>
              <a:chExt cx="1177925" cy="18466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877175" y="2369600"/>
                <a:ext cx="171450" cy="171450"/>
              </a:xfrm>
              <a:prstGeom prst="rect">
                <a:avLst/>
              </a:prstGeom>
              <a:gradFill>
                <a:gsLst>
                  <a:gs pos="0">
                    <a:srgbClr val="D30392"/>
                  </a:gs>
                  <a:gs pos="81000">
                    <a:srgbClr val="0C0466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147050" y="2362992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2</a:t>
                </a: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59994" y="3466791"/>
            <a:ext cx="1996718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Lorem ipsum dolor sit </a:t>
            </a:r>
            <a:r>
              <a:rPr lang="en-US" sz="28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amet</a:t>
            </a: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43510" y="4953608"/>
            <a:ext cx="613202" cy="0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540412129"/>
              </p:ext>
            </p:extLst>
          </p:nvPr>
        </p:nvGraphicFramePr>
        <p:xfrm>
          <a:off x="5726017" y="921871"/>
          <a:ext cx="5807171" cy="297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8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2044231502"/>
              </p:ext>
            </p:extLst>
          </p:nvPr>
        </p:nvGraphicFramePr>
        <p:xfrm>
          <a:off x="1765300" y="2173072"/>
          <a:ext cx="5290452" cy="3204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289196"/>
            <a:ext cx="2683144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49459200"/>
              </p:ext>
            </p:extLst>
          </p:nvPr>
        </p:nvGraphicFramePr>
        <p:xfrm>
          <a:off x="5021942" y="856343"/>
          <a:ext cx="6662057" cy="541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09258" y="2460166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68994387"/>
              </p:ext>
            </p:extLst>
          </p:nvPr>
        </p:nvGraphicFramePr>
        <p:xfrm>
          <a:off x="1156164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324524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431860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3389272270"/>
              </p:ext>
            </p:extLst>
          </p:nvPr>
        </p:nvGraphicFramePr>
        <p:xfrm>
          <a:off x="6263499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417920818"/>
              </p:ext>
            </p:extLst>
          </p:nvPr>
        </p:nvGraphicFramePr>
        <p:xfrm>
          <a:off x="3532443" y="1832322"/>
          <a:ext cx="5114415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642184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184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Lorem ipsum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Lorem ipsum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Lorem ipsum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Lorem ipsum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5005" y="1988463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477380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968402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403225"/>
            <a:ext cx="4241541" cy="854075"/>
          </a:xfrm>
        </p:spPr>
        <p:txBody>
          <a:bodyPr>
            <a:noAutofit/>
          </a:bodyPr>
          <a:lstStyle/>
          <a:p>
            <a:r>
              <a:rPr lang="en-US" dirty="0"/>
              <a:t>Area Chart Presentation Slides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51037207"/>
              </p:ext>
            </p:extLst>
          </p:nvPr>
        </p:nvGraphicFramePr>
        <p:xfrm>
          <a:off x="623889" y="2209177"/>
          <a:ext cx="5109254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36211758"/>
              </p:ext>
            </p:extLst>
          </p:nvPr>
        </p:nvGraphicFramePr>
        <p:xfrm>
          <a:off x="3468915" y="4456759"/>
          <a:ext cx="7823200" cy="1919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3888" y="4877907"/>
            <a:ext cx="2743426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35794" y="1944451"/>
            <a:ext cx="10920412" cy="1962584"/>
            <a:chOff x="623888" y="1573718"/>
            <a:chExt cx="10920412" cy="1962584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1898394914"/>
                </p:ext>
              </p:extLst>
            </p:nvPr>
          </p:nvGraphicFramePr>
          <p:xfrm>
            <a:off x="6238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2" name="Straight Connector 21"/>
            <p:cNvCxnSpPr/>
            <p:nvPr/>
          </p:nvCxnSpPr>
          <p:spPr>
            <a:xfrm>
              <a:off x="6084094" y="1674387"/>
              <a:ext cx="0" cy="176124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Chart 36"/>
            <p:cNvGraphicFramePr/>
            <p:nvPr>
              <p:extLst>
                <p:ext uri="{D42A27DB-BD31-4B8C-83A1-F6EECF244321}">
                  <p14:modId xmlns:p14="http://schemas.microsoft.com/office/powerpoint/2010/main" val="2686346775"/>
                </p:ext>
              </p:extLst>
            </p:nvPr>
          </p:nvGraphicFramePr>
          <p:xfrm>
            <a:off x="68214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4" name="Rounded Rectangle 43"/>
          <p:cNvSpPr/>
          <p:nvPr/>
        </p:nvSpPr>
        <p:spPr>
          <a:xfrm>
            <a:off x="623888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/>
              <a:t>Lorem ipsum dolor sit amet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833394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/>
              <a:t>Lorem ipsum dolor sit amet</a:t>
            </a: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61151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Getting cloud API set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basic functionality to Web navigation app with the help of </a:t>
            </a:r>
            <a:r>
              <a:rPr lang="en-US" sz="2400" dirty="0" err="1">
                <a:latin typeface="Franklin Gothic Book" panose="020B0503020102020204" pitchFamily="34" charset="0"/>
              </a:rPr>
              <a:t>OpenData</a:t>
            </a:r>
            <a:r>
              <a:rPr lang="en-US" sz="2400" dirty="0">
                <a:latin typeface="Franklin Gothic Book" panose="020B0503020102020204" pitchFamily="34" charset="0"/>
              </a:rPr>
              <a:t> from </a:t>
            </a:r>
            <a:r>
              <a:rPr lang="en-US" sz="2400" dirty="0">
                <a:hlinkClick r:id="rId5"/>
              </a:rPr>
              <a:t>https://data.melbourne.vic.gov.au/Transport-Movement/On-street-Parking-Bay-Sensors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Setting Raspberry Pi to interact with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Working on frontend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1127</Words>
  <Application>Microsoft Office PowerPoint</Application>
  <PresentationFormat>Widescreen</PresentationFormat>
  <Paragraphs>118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Franklin Gothic Book</vt:lpstr>
      <vt:lpstr>Franklin Gothic Demi</vt:lpstr>
      <vt:lpstr>Segoe UI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Kushan Athalage</cp:lastModifiedBy>
  <cp:revision>147</cp:revision>
  <dcterms:created xsi:type="dcterms:W3CDTF">2019-06-28T10:05:41Z</dcterms:created>
  <dcterms:modified xsi:type="dcterms:W3CDTF">2019-09-10T01:54:08Z</dcterms:modified>
</cp:coreProperties>
</file>